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FEAF7-50A5-48EB-99C5-DDDF7647ADBF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A6CC56E-9CEA-4B88-A679-749385A5C4E9}">
      <dgm:prSet phldrT="[Текст]"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3 до 8; </a:t>
          </a:r>
          <a:endParaRPr lang="ru-RU" dirty="0"/>
        </a:p>
      </dgm:t>
    </dgm:pt>
    <dgm:pt modelId="{57F68177-6C6D-4291-BA81-8BD69D630AA0}" type="parTrans" cxnId="{BF0424FA-413B-499F-B839-9CE8D0735ECA}">
      <dgm:prSet/>
      <dgm:spPr/>
      <dgm:t>
        <a:bodyPr/>
        <a:lstStyle/>
        <a:p>
          <a:endParaRPr lang="ru-RU"/>
        </a:p>
      </dgm:t>
    </dgm:pt>
    <dgm:pt modelId="{0A3462FD-261F-4EF7-9166-8214C7DF6098}" type="sibTrans" cxnId="{BF0424FA-413B-499F-B839-9CE8D0735ECA}">
      <dgm:prSet/>
      <dgm:spPr/>
      <dgm:t>
        <a:bodyPr/>
        <a:lstStyle/>
        <a:p>
          <a:endParaRPr lang="ru-RU"/>
        </a:p>
      </dgm:t>
    </dgm:pt>
    <dgm:pt modelId="{B65504ED-6747-4934-BF6D-AFF5BCA79730}">
      <dgm:prSet/>
      <dgm:spPr/>
      <dgm:t>
        <a:bodyPr/>
        <a:lstStyle/>
        <a:p>
          <a:r>
            <a:rPr lang="ru-RU" smtClean="0"/>
            <a:t>від 10 до 6; </a:t>
          </a:r>
          <a:endParaRPr lang="ru-RU" dirty="0" smtClean="0"/>
        </a:p>
      </dgm:t>
    </dgm:pt>
    <dgm:pt modelId="{5C512462-B5CC-4C70-9A5C-A9D99F2E08DE}" type="parTrans" cxnId="{EE8100E9-43E4-4DD1-923F-34A5FCDA827E}">
      <dgm:prSet/>
      <dgm:spPr/>
      <dgm:t>
        <a:bodyPr/>
        <a:lstStyle/>
        <a:p>
          <a:endParaRPr lang="ru-RU"/>
        </a:p>
      </dgm:t>
    </dgm:pt>
    <dgm:pt modelId="{A6777EBE-B18B-47CD-B301-903446A10356}" type="sibTrans" cxnId="{EE8100E9-43E4-4DD1-923F-34A5FCDA827E}">
      <dgm:prSet/>
      <dgm:spPr/>
      <dgm:t>
        <a:bodyPr/>
        <a:lstStyle/>
        <a:p>
          <a:endParaRPr lang="ru-RU"/>
        </a:p>
      </dgm:t>
    </dgm:pt>
    <dgm:pt modelId="{785DBC67-D915-484D-8E49-06622586C329}">
      <dgm:prSet/>
      <dgm:spPr/>
      <dgm:t>
        <a:bodyPr/>
        <a:lstStyle/>
        <a:p>
          <a:r>
            <a:rPr lang="ru-RU" smtClean="0"/>
            <a:t>від 7 до 2; </a:t>
          </a:r>
          <a:endParaRPr lang="ru-RU" dirty="0" smtClean="0"/>
        </a:p>
      </dgm:t>
    </dgm:pt>
    <dgm:pt modelId="{C2D17E9E-BACF-4F4A-BC16-A3BD46791F76}" type="parTrans" cxnId="{6599122E-086A-45D9-9BC3-593B09F89B71}">
      <dgm:prSet/>
      <dgm:spPr/>
      <dgm:t>
        <a:bodyPr/>
        <a:lstStyle/>
        <a:p>
          <a:endParaRPr lang="ru-RU"/>
        </a:p>
      </dgm:t>
    </dgm:pt>
    <dgm:pt modelId="{E694DA0B-29F4-4E4B-9954-F9B21BD8D6C5}" type="sibTrans" cxnId="{6599122E-086A-45D9-9BC3-593B09F89B71}">
      <dgm:prSet/>
      <dgm:spPr/>
      <dgm:t>
        <a:bodyPr/>
        <a:lstStyle/>
        <a:p>
          <a:endParaRPr lang="ru-RU"/>
        </a:p>
      </dgm:t>
    </dgm:pt>
    <dgm:pt modelId="{CA897CFF-53B8-4155-95B3-E1DAD7B4872C}">
      <dgm:prSet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6 до 1.</a:t>
          </a:r>
          <a:endParaRPr lang="ru-RU" dirty="0"/>
        </a:p>
      </dgm:t>
    </dgm:pt>
    <dgm:pt modelId="{2211B7E1-5B9B-4699-AC1A-2DE54D7BACB9}" type="parTrans" cxnId="{C7E9C154-12A8-4198-AA89-1D3202D68D84}">
      <dgm:prSet/>
      <dgm:spPr/>
      <dgm:t>
        <a:bodyPr/>
        <a:lstStyle/>
        <a:p>
          <a:endParaRPr lang="ru-RU"/>
        </a:p>
      </dgm:t>
    </dgm:pt>
    <dgm:pt modelId="{5D45D5DE-F6E2-40CA-8446-88BB9E9795B5}" type="sibTrans" cxnId="{C7E9C154-12A8-4198-AA89-1D3202D68D84}">
      <dgm:prSet/>
      <dgm:spPr/>
      <dgm:t>
        <a:bodyPr/>
        <a:lstStyle/>
        <a:p>
          <a:endParaRPr lang="ru-RU"/>
        </a:p>
      </dgm:t>
    </dgm:pt>
    <dgm:pt modelId="{013A7AAA-2694-4C97-943F-B99145F86282}" type="pres">
      <dgm:prSet presAssocID="{C15FEAF7-50A5-48EB-99C5-DDDF7647ADB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9A61651-318C-4050-8D5D-DDDC94521EA6}" type="pres">
      <dgm:prSet presAssocID="{0A6CC56E-9CEA-4B88-A679-749385A5C4E9}" presName="comp" presStyleCnt="0"/>
      <dgm:spPr/>
    </dgm:pt>
    <dgm:pt modelId="{43A26848-317E-4B65-9A6E-B64317994D60}" type="pres">
      <dgm:prSet presAssocID="{0A6CC56E-9CEA-4B88-A679-749385A5C4E9}" presName="box" presStyleLbl="node1" presStyleIdx="0" presStyleCnt="4"/>
      <dgm:spPr/>
      <dgm:t>
        <a:bodyPr/>
        <a:lstStyle/>
        <a:p>
          <a:endParaRPr lang="ru-RU"/>
        </a:p>
      </dgm:t>
    </dgm:pt>
    <dgm:pt modelId="{CA685D84-E492-44FD-A644-8F4D258C60C0}" type="pres">
      <dgm:prSet presAssocID="{0A6CC56E-9CEA-4B88-A679-749385A5C4E9}" presName="img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6507928-6C38-4FE4-9A60-8FDB7C5EE365}" type="pres">
      <dgm:prSet presAssocID="{0A6CC56E-9CEA-4B88-A679-749385A5C4E9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CA4CAB8-0036-48FD-82F6-8E212B6DE545}" type="pres">
      <dgm:prSet presAssocID="{0A3462FD-261F-4EF7-9166-8214C7DF6098}" presName="spacer" presStyleCnt="0"/>
      <dgm:spPr/>
    </dgm:pt>
    <dgm:pt modelId="{4F0626B5-A7C0-4983-A40E-47629EE4A795}" type="pres">
      <dgm:prSet presAssocID="{B65504ED-6747-4934-BF6D-AFF5BCA79730}" presName="comp" presStyleCnt="0"/>
      <dgm:spPr/>
    </dgm:pt>
    <dgm:pt modelId="{81A0AD87-43DE-4796-85DA-D45862567C97}" type="pres">
      <dgm:prSet presAssocID="{B65504ED-6747-4934-BF6D-AFF5BCA79730}" presName="box" presStyleLbl="node1" presStyleIdx="1" presStyleCnt="4"/>
      <dgm:spPr/>
      <dgm:t>
        <a:bodyPr/>
        <a:lstStyle/>
        <a:p>
          <a:endParaRPr lang="ru-RU"/>
        </a:p>
      </dgm:t>
    </dgm:pt>
    <dgm:pt modelId="{0A8E910F-4C4D-45C4-9325-EE7861AFC1CD}" type="pres">
      <dgm:prSet presAssocID="{B65504ED-6747-4934-BF6D-AFF5BCA79730}" presName="img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550DEC2-CD03-40F9-A810-E1C484D387C2}" type="pres">
      <dgm:prSet presAssocID="{B65504ED-6747-4934-BF6D-AFF5BCA79730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13C7F0-B8C9-42CF-AA42-CC07165411D2}" type="pres">
      <dgm:prSet presAssocID="{A6777EBE-B18B-47CD-B301-903446A10356}" presName="spacer" presStyleCnt="0"/>
      <dgm:spPr/>
    </dgm:pt>
    <dgm:pt modelId="{CDA523F5-6D09-49AA-B419-21DABDDBB14C}" type="pres">
      <dgm:prSet presAssocID="{785DBC67-D915-484D-8E49-06622586C329}" presName="comp" presStyleCnt="0"/>
      <dgm:spPr/>
    </dgm:pt>
    <dgm:pt modelId="{E5682F02-8805-4D74-9446-D5EE0F9E22D1}" type="pres">
      <dgm:prSet presAssocID="{785DBC67-D915-484D-8E49-06622586C329}" presName="box" presStyleLbl="node1" presStyleIdx="2" presStyleCnt="4"/>
      <dgm:spPr/>
      <dgm:t>
        <a:bodyPr/>
        <a:lstStyle/>
        <a:p>
          <a:endParaRPr lang="ru-RU"/>
        </a:p>
      </dgm:t>
    </dgm:pt>
    <dgm:pt modelId="{06D2F18E-A814-4781-A76E-D85D2D36E808}" type="pres">
      <dgm:prSet presAssocID="{785DBC67-D915-484D-8E49-06622586C329}" presName="img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D419452-A231-4342-A583-8F980F9A57DB}" type="pres">
      <dgm:prSet presAssocID="{785DBC67-D915-484D-8E49-06622586C329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E34323-05FB-4FBD-83E7-B4E7E56C69CD}" type="pres">
      <dgm:prSet presAssocID="{E694DA0B-29F4-4E4B-9954-F9B21BD8D6C5}" presName="spacer" presStyleCnt="0"/>
      <dgm:spPr/>
    </dgm:pt>
    <dgm:pt modelId="{787F9394-8020-4A34-81B0-46CA79C51446}" type="pres">
      <dgm:prSet presAssocID="{CA897CFF-53B8-4155-95B3-E1DAD7B4872C}" presName="comp" presStyleCnt="0"/>
      <dgm:spPr/>
    </dgm:pt>
    <dgm:pt modelId="{29504AB2-3510-4EA4-8CD3-B227C11B2D10}" type="pres">
      <dgm:prSet presAssocID="{CA897CFF-53B8-4155-95B3-E1DAD7B4872C}" presName="box" presStyleLbl="node1" presStyleIdx="3" presStyleCnt="4"/>
      <dgm:spPr/>
      <dgm:t>
        <a:bodyPr/>
        <a:lstStyle/>
        <a:p>
          <a:endParaRPr lang="ru-RU"/>
        </a:p>
      </dgm:t>
    </dgm:pt>
    <dgm:pt modelId="{504E8E12-48F0-4DA2-87AD-026CC61FB8E4}" type="pres">
      <dgm:prSet presAssocID="{CA897CFF-53B8-4155-95B3-E1DAD7B4872C}" presName="img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DB52E2F-1CAD-4D09-A194-9D1299DAEC0D}" type="pres">
      <dgm:prSet presAssocID="{CA897CFF-53B8-4155-95B3-E1DAD7B4872C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E8100E9-43E4-4DD1-923F-34A5FCDA827E}" srcId="{C15FEAF7-50A5-48EB-99C5-DDDF7647ADBF}" destId="{B65504ED-6747-4934-BF6D-AFF5BCA79730}" srcOrd="1" destOrd="0" parTransId="{5C512462-B5CC-4C70-9A5C-A9D99F2E08DE}" sibTransId="{A6777EBE-B18B-47CD-B301-903446A10356}"/>
    <dgm:cxn modelId="{E6182F81-250B-4FA9-8B1A-915C170AD82B}" type="presOf" srcId="{785DBC67-D915-484D-8E49-06622586C329}" destId="{ED419452-A231-4342-A583-8F980F9A57DB}" srcOrd="1" destOrd="0" presId="urn:microsoft.com/office/officeart/2005/8/layout/vList4"/>
    <dgm:cxn modelId="{0E1A849C-41C9-4A42-A18A-AF4DE9EBB069}" type="presOf" srcId="{CA897CFF-53B8-4155-95B3-E1DAD7B4872C}" destId="{9DB52E2F-1CAD-4D09-A194-9D1299DAEC0D}" srcOrd="1" destOrd="0" presId="urn:microsoft.com/office/officeart/2005/8/layout/vList4"/>
    <dgm:cxn modelId="{302AC84C-25A1-4E1B-880A-F76425D80F7A}" type="presOf" srcId="{0A6CC56E-9CEA-4B88-A679-749385A5C4E9}" destId="{43A26848-317E-4B65-9A6E-B64317994D60}" srcOrd="0" destOrd="0" presId="urn:microsoft.com/office/officeart/2005/8/layout/vList4"/>
    <dgm:cxn modelId="{63F2F7A9-C9F6-4862-8B43-5A58A14463B1}" type="presOf" srcId="{CA897CFF-53B8-4155-95B3-E1DAD7B4872C}" destId="{29504AB2-3510-4EA4-8CD3-B227C11B2D10}" srcOrd="0" destOrd="0" presId="urn:microsoft.com/office/officeart/2005/8/layout/vList4"/>
    <dgm:cxn modelId="{B975CEF5-22D4-47E2-B3F0-20616D965322}" type="presOf" srcId="{0A6CC56E-9CEA-4B88-A679-749385A5C4E9}" destId="{E6507928-6C38-4FE4-9A60-8FDB7C5EE365}" srcOrd="1" destOrd="0" presId="urn:microsoft.com/office/officeart/2005/8/layout/vList4"/>
    <dgm:cxn modelId="{C7E9C154-12A8-4198-AA89-1D3202D68D84}" srcId="{C15FEAF7-50A5-48EB-99C5-DDDF7647ADBF}" destId="{CA897CFF-53B8-4155-95B3-E1DAD7B4872C}" srcOrd="3" destOrd="0" parTransId="{2211B7E1-5B9B-4699-AC1A-2DE54D7BACB9}" sibTransId="{5D45D5DE-F6E2-40CA-8446-88BB9E9795B5}"/>
    <dgm:cxn modelId="{6599122E-086A-45D9-9BC3-593B09F89B71}" srcId="{C15FEAF7-50A5-48EB-99C5-DDDF7647ADBF}" destId="{785DBC67-D915-484D-8E49-06622586C329}" srcOrd="2" destOrd="0" parTransId="{C2D17E9E-BACF-4F4A-BC16-A3BD46791F76}" sibTransId="{E694DA0B-29F4-4E4B-9954-F9B21BD8D6C5}"/>
    <dgm:cxn modelId="{7FC5422D-2287-4312-A13F-0696A49BD136}" type="presOf" srcId="{B65504ED-6747-4934-BF6D-AFF5BCA79730}" destId="{2550DEC2-CD03-40F9-A810-E1C484D387C2}" srcOrd="1" destOrd="0" presId="urn:microsoft.com/office/officeart/2005/8/layout/vList4"/>
    <dgm:cxn modelId="{7C2A8AE4-EAEC-4423-A809-82890E226EE7}" type="presOf" srcId="{785DBC67-D915-484D-8E49-06622586C329}" destId="{E5682F02-8805-4D74-9446-D5EE0F9E22D1}" srcOrd="0" destOrd="0" presId="urn:microsoft.com/office/officeart/2005/8/layout/vList4"/>
    <dgm:cxn modelId="{648EC893-0D9C-4532-A302-ECB678806056}" type="presOf" srcId="{C15FEAF7-50A5-48EB-99C5-DDDF7647ADBF}" destId="{013A7AAA-2694-4C97-943F-B99145F86282}" srcOrd="0" destOrd="0" presId="urn:microsoft.com/office/officeart/2005/8/layout/vList4"/>
    <dgm:cxn modelId="{0A82551C-3549-4631-9B83-242786635E1A}" type="presOf" srcId="{B65504ED-6747-4934-BF6D-AFF5BCA79730}" destId="{81A0AD87-43DE-4796-85DA-D45862567C97}" srcOrd="0" destOrd="0" presId="urn:microsoft.com/office/officeart/2005/8/layout/vList4"/>
    <dgm:cxn modelId="{BF0424FA-413B-499F-B839-9CE8D0735ECA}" srcId="{C15FEAF7-50A5-48EB-99C5-DDDF7647ADBF}" destId="{0A6CC56E-9CEA-4B88-A679-749385A5C4E9}" srcOrd="0" destOrd="0" parTransId="{57F68177-6C6D-4291-BA81-8BD69D630AA0}" sibTransId="{0A3462FD-261F-4EF7-9166-8214C7DF6098}"/>
    <dgm:cxn modelId="{FC0C9E8F-E3B1-43CF-BE7F-6BDEE1E7BF6B}" type="presParOf" srcId="{013A7AAA-2694-4C97-943F-B99145F86282}" destId="{09A61651-318C-4050-8D5D-DDDC94521EA6}" srcOrd="0" destOrd="0" presId="urn:microsoft.com/office/officeart/2005/8/layout/vList4"/>
    <dgm:cxn modelId="{173D5E84-B772-48A5-8E7B-7A7E03B650B3}" type="presParOf" srcId="{09A61651-318C-4050-8D5D-DDDC94521EA6}" destId="{43A26848-317E-4B65-9A6E-B64317994D60}" srcOrd="0" destOrd="0" presId="urn:microsoft.com/office/officeart/2005/8/layout/vList4"/>
    <dgm:cxn modelId="{B919EF73-DD96-45A0-BF4A-85B33D64EEED}" type="presParOf" srcId="{09A61651-318C-4050-8D5D-DDDC94521EA6}" destId="{CA685D84-E492-44FD-A644-8F4D258C60C0}" srcOrd="1" destOrd="0" presId="urn:microsoft.com/office/officeart/2005/8/layout/vList4"/>
    <dgm:cxn modelId="{5940EFA6-D7E9-4EEF-8494-D59BCF2EF304}" type="presParOf" srcId="{09A61651-318C-4050-8D5D-DDDC94521EA6}" destId="{E6507928-6C38-4FE4-9A60-8FDB7C5EE365}" srcOrd="2" destOrd="0" presId="urn:microsoft.com/office/officeart/2005/8/layout/vList4"/>
    <dgm:cxn modelId="{328EC9EF-DD6B-4678-BC47-33F26C0185AD}" type="presParOf" srcId="{013A7AAA-2694-4C97-943F-B99145F86282}" destId="{4CA4CAB8-0036-48FD-82F6-8E212B6DE545}" srcOrd="1" destOrd="0" presId="urn:microsoft.com/office/officeart/2005/8/layout/vList4"/>
    <dgm:cxn modelId="{5A55EBE1-1962-4029-8F0F-7980A1E27296}" type="presParOf" srcId="{013A7AAA-2694-4C97-943F-B99145F86282}" destId="{4F0626B5-A7C0-4983-A40E-47629EE4A795}" srcOrd="2" destOrd="0" presId="urn:microsoft.com/office/officeart/2005/8/layout/vList4"/>
    <dgm:cxn modelId="{DE286234-5C09-4179-A1E1-FA975483F239}" type="presParOf" srcId="{4F0626B5-A7C0-4983-A40E-47629EE4A795}" destId="{81A0AD87-43DE-4796-85DA-D45862567C97}" srcOrd="0" destOrd="0" presId="urn:microsoft.com/office/officeart/2005/8/layout/vList4"/>
    <dgm:cxn modelId="{700A46D4-212D-42CE-9545-9A20DB135706}" type="presParOf" srcId="{4F0626B5-A7C0-4983-A40E-47629EE4A795}" destId="{0A8E910F-4C4D-45C4-9325-EE7861AFC1CD}" srcOrd="1" destOrd="0" presId="urn:microsoft.com/office/officeart/2005/8/layout/vList4"/>
    <dgm:cxn modelId="{9EE892F1-54B8-4BAC-9A25-06E9BC702587}" type="presParOf" srcId="{4F0626B5-A7C0-4983-A40E-47629EE4A795}" destId="{2550DEC2-CD03-40F9-A810-E1C484D387C2}" srcOrd="2" destOrd="0" presId="urn:microsoft.com/office/officeart/2005/8/layout/vList4"/>
    <dgm:cxn modelId="{1AD8C908-35A1-40BB-A57C-7271859FAD23}" type="presParOf" srcId="{013A7AAA-2694-4C97-943F-B99145F86282}" destId="{5A13C7F0-B8C9-42CF-AA42-CC07165411D2}" srcOrd="3" destOrd="0" presId="urn:microsoft.com/office/officeart/2005/8/layout/vList4"/>
    <dgm:cxn modelId="{27F7EE52-D681-4227-9DDD-29A4BAD222FF}" type="presParOf" srcId="{013A7AAA-2694-4C97-943F-B99145F86282}" destId="{CDA523F5-6D09-49AA-B419-21DABDDBB14C}" srcOrd="4" destOrd="0" presId="urn:microsoft.com/office/officeart/2005/8/layout/vList4"/>
    <dgm:cxn modelId="{F5AEF3B6-F0F0-4DA6-A675-64EAFE440369}" type="presParOf" srcId="{CDA523F5-6D09-49AA-B419-21DABDDBB14C}" destId="{E5682F02-8805-4D74-9446-D5EE0F9E22D1}" srcOrd="0" destOrd="0" presId="urn:microsoft.com/office/officeart/2005/8/layout/vList4"/>
    <dgm:cxn modelId="{1D14F953-48FD-4999-83C3-D5C1131703CB}" type="presParOf" srcId="{CDA523F5-6D09-49AA-B419-21DABDDBB14C}" destId="{06D2F18E-A814-4781-A76E-D85D2D36E808}" srcOrd="1" destOrd="0" presId="urn:microsoft.com/office/officeart/2005/8/layout/vList4"/>
    <dgm:cxn modelId="{FCA9461E-D2E2-4DD0-95AD-130C96CD05C3}" type="presParOf" srcId="{CDA523F5-6D09-49AA-B419-21DABDDBB14C}" destId="{ED419452-A231-4342-A583-8F980F9A57DB}" srcOrd="2" destOrd="0" presId="urn:microsoft.com/office/officeart/2005/8/layout/vList4"/>
    <dgm:cxn modelId="{0740B928-43F6-4B83-8790-BE05856EB3D4}" type="presParOf" srcId="{013A7AAA-2694-4C97-943F-B99145F86282}" destId="{FFE34323-05FB-4FBD-83E7-B4E7E56C69CD}" srcOrd="5" destOrd="0" presId="urn:microsoft.com/office/officeart/2005/8/layout/vList4"/>
    <dgm:cxn modelId="{8E58A595-0F49-407D-9064-C60D367BC702}" type="presParOf" srcId="{013A7AAA-2694-4C97-943F-B99145F86282}" destId="{787F9394-8020-4A34-81B0-46CA79C51446}" srcOrd="6" destOrd="0" presId="urn:microsoft.com/office/officeart/2005/8/layout/vList4"/>
    <dgm:cxn modelId="{C215F7CB-6541-4A0D-87E2-58492A753176}" type="presParOf" srcId="{787F9394-8020-4A34-81B0-46CA79C51446}" destId="{29504AB2-3510-4EA4-8CD3-B227C11B2D10}" srcOrd="0" destOrd="0" presId="urn:microsoft.com/office/officeart/2005/8/layout/vList4"/>
    <dgm:cxn modelId="{7C807BA7-3BE1-4D5F-987F-ACE63FC09828}" type="presParOf" srcId="{787F9394-8020-4A34-81B0-46CA79C51446}" destId="{504E8E12-48F0-4DA2-87AD-026CC61FB8E4}" srcOrd="1" destOrd="0" presId="urn:microsoft.com/office/officeart/2005/8/layout/vList4"/>
    <dgm:cxn modelId="{A9612DCA-7EBC-4AA9-85B1-63F3F104B085}" type="presParOf" srcId="{787F9394-8020-4A34-81B0-46CA79C51446}" destId="{9DB52E2F-1CAD-4D09-A194-9D1299DAEC0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26848-317E-4B65-9A6E-B64317994D60}">
      <dsp:nvSpPr>
        <dsp:cNvPr id="0" name=""/>
        <dsp:cNvSpPr/>
      </dsp:nvSpPr>
      <dsp:spPr>
        <a:xfrm>
          <a:off x="0" y="0"/>
          <a:ext cx="5040560" cy="1054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100" kern="1200" dirty="0" err="1" smtClean="0"/>
            <a:t>від</a:t>
          </a:r>
          <a:r>
            <a:rPr lang="ru-RU" sz="5100" kern="1200" dirty="0" smtClean="0"/>
            <a:t> 3 до 8; </a:t>
          </a:r>
          <a:endParaRPr lang="ru-RU" sz="5100" kern="1200" dirty="0"/>
        </a:p>
      </dsp:txBody>
      <dsp:txXfrm>
        <a:off x="1113550" y="0"/>
        <a:ext cx="3927009" cy="1054382"/>
      </dsp:txXfrm>
    </dsp:sp>
    <dsp:sp modelId="{CA685D84-E492-44FD-A644-8F4D258C60C0}">
      <dsp:nvSpPr>
        <dsp:cNvPr id="0" name=""/>
        <dsp:cNvSpPr/>
      </dsp:nvSpPr>
      <dsp:spPr>
        <a:xfrm>
          <a:off x="105438" y="105438"/>
          <a:ext cx="1008112" cy="8435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A0AD87-43DE-4796-85DA-D45862567C97}">
      <dsp:nvSpPr>
        <dsp:cNvPr id="0" name=""/>
        <dsp:cNvSpPr/>
      </dsp:nvSpPr>
      <dsp:spPr>
        <a:xfrm>
          <a:off x="0" y="1159821"/>
          <a:ext cx="5040560" cy="1054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100" kern="1200" smtClean="0"/>
            <a:t>від 10 до 6; </a:t>
          </a:r>
          <a:endParaRPr lang="ru-RU" sz="5100" kern="1200" dirty="0" smtClean="0"/>
        </a:p>
      </dsp:txBody>
      <dsp:txXfrm>
        <a:off x="1113550" y="1159821"/>
        <a:ext cx="3927009" cy="1054382"/>
      </dsp:txXfrm>
    </dsp:sp>
    <dsp:sp modelId="{0A8E910F-4C4D-45C4-9325-EE7861AFC1CD}">
      <dsp:nvSpPr>
        <dsp:cNvPr id="0" name=""/>
        <dsp:cNvSpPr/>
      </dsp:nvSpPr>
      <dsp:spPr>
        <a:xfrm>
          <a:off x="105438" y="1265259"/>
          <a:ext cx="1008112" cy="8435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682F02-8805-4D74-9446-D5EE0F9E22D1}">
      <dsp:nvSpPr>
        <dsp:cNvPr id="0" name=""/>
        <dsp:cNvSpPr/>
      </dsp:nvSpPr>
      <dsp:spPr>
        <a:xfrm>
          <a:off x="0" y="2319642"/>
          <a:ext cx="5040560" cy="1054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100" kern="1200" smtClean="0"/>
            <a:t>від 7 до 2; </a:t>
          </a:r>
          <a:endParaRPr lang="ru-RU" sz="5100" kern="1200" dirty="0" smtClean="0"/>
        </a:p>
      </dsp:txBody>
      <dsp:txXfrm>
        <a:off x="1113550" y="2319642"/>
        <a:ext cx="3927009" cy="1054382"/>
      </dsp:txXfrm>
    </dsp:sp>
    <dsp:sp modelId="{06D2F18E-A814-4781-A76E-D85D2D36E808}">
      <dsp:nvSpPr>
        <dsp:cNvPr id="0" name=""/>
        <dsp:cNvSpPr/>
      </dsp:nvSpPr>
      <dsp:spPr>
        <a:xfrm>
          <a:off x="105438" y="2425080"/>
          <a:ext cx="1008112" cy="8435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9504AB2-3510-4EA4-8CD3-B227C11B2D10}">
      <dsp:nvSpPr>
        <dsp:cNvPr id="0" name=""/>
        <dsp:cNvSpPr/>
      </dsp:nvSpPr>
      <dsp:spPr>
        <a:xfrm>
          <a:off x="0" y="3479463"/>
          <a:ext cx="5040560" cy="1054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100" kern="1200" dirty="0" err="1" smtClean="0"/>
            <a:t>від</a:t>
          </a:r>
          <a:r>
            <a:rPr lang="ru-RU" sz="5100" kern="1200" dirty="0" smtClean="0"/>
            <a:t> 6 до 1.</a:t>
          </a:r>
          <a:endParaRPr lang="ru-RU" sz="5100" kern="1200" dirty="0"/>
        </a:p>
      </dsp:txBody>
      <dsp:txXfrm>
        <a:off x="1113550" y="3479463"/>
        <a:ext cx="3927009" cy="1054382"/>
      </dsp:txXfrm>
    </dsp:sp>
    <dsp:sp modelId="{504E8E12-48F0-4DA2-87AD-026CC61FB8E4}">
      <dsp:nvSpPr>
        <dsp:cNvPr id="0" name=""/>
        <dsp:cNvSpPr/>
      </dsp:nvSpPr>
      <dsp:spPr>
        <a:xfrm>
          <a:off x="105438" y="3584901"/>
          <a:ext cx="1008112" cy="8435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09.02.2015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2.avi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Число два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5842992" cy="1180728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Чого</a:t>
            </a:r>
            <a:r>
              <a:rPr lang="ru-RU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буває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тільки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 два?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284984"/>
            <a:ext cx="3456384" cy="137733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76672"/>
            <a:ext cx="2016224" cy="306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508" y="3717032"/>
            <a:ext cx="1763688" cy="157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02" y="4921852"/>
            <a:ext cx="31146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45410"/>
            <a:ext cx="2592288" cy="34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4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Число </a:t>
            </a:r>
            <a:r>
              <a:rPr lang="uk-UA" dirty="0" smtClean="0"/>
              <a:t>два. Пара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ru-RU" dirty="0"/>
              <a:t>А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говорять</a:t>
            </a:r>
            <a:r>
              <a:rPr lang="ru-RU" dirty="0"/>
              <a:t>, коли речей по два — пара.</a:t>
            </a:r>
          </a:p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/>
              <a:t>пари </a:t>
            </a:r>
            <a:r>
              <a:rPr lang="ru-RU" dirty="0" err="1"/>
              <a:t>предметів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знаєте</a:t>
            </a:r>
            <a:r>
              <a:rPr lang="ru-RU" dirty="0"/>
              <a:t>?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" y="3645024"/>
            <a:ext cx="5020798" cy="24403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70" y="188640"/>
            <a:ext cx="1755956" cy="14151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852936"/>
            <a:ext cx="3285426" cy="281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Бесіда</a:t>
            </a:r>
            <a:r>
              <a:rPr lang="ru-RU" dirty="0"/>
              <a:t> за </a:t>
            </a:r>
            <a:r>
              <a:rPr lang="ru-RU" dirty="0" err="1"/>
              <a:t>малюнком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43" y="1186491"/>
            <a:ext cx="5503985" cy="281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724128" y="1556792"/>
            <a:ext cx="3275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Хто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прийшов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до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козенятка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Козенятко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 перше, а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телятко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друге. </a:t>
            </a:r>
            <a:endPara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їх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разом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uk-UA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Чого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іще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малюнку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два? </a:t>
            </a:r>
            <a:endPara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339752" y="4437112"/>
            <a:ext cx="576064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Цифрою 2 </a:t>
            </a:r>
            <a:r>
              <a:rPr lang="ru-RU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позначають</a:t>
            </a:r>
            <a:r>
              <a:rPr lang="ru-RU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 два. </a:t>
            </a:r>
            <a:r>
              <a:rPr lang="ru-RU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Воно</a:t>
            </a:r>
            <a:r>
              <a:rPr lang="ru-RU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наступне</a:t>
            </a:r>
            <a:r>
              <a:rPr lang="ru-RU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після</a:t>
            </a:r>
            <a:r>
              <a:rPr lang="ru-RU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одиниці</a:t>
            </a:r>
            <a:r>
              <a:rPr lang="ru-RU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sz="2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8" r="17563"/>
          <a:stretch/>
        </p:blipFill>
        <p:spPr bwMode="auto">
          <a:xfrm>
            <a:off x="99095" y="4005063"/>
            <a:ext cx="1952625" cy="264709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1156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Ознайомлення</a:t>
            </a:r>
            <a:r>
              <a:rPr lang="ru-RU" dirty="0"/>
              <a:t> з </a:t>
            </a:r>
            <a:r>
              <a:rPr lang="ru-RU" dirty="0" err="1"/>
              <a:t>друкованою</a:t>
            </a:r>
            <a:r>
              <a:rPr lang="ru-RU" dirty="0"/>
              <a:t> і рукописною цифрою 2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02832" cy="4525963"/>
          </a:xfrm>
        </p:spPr>
        <p:txBody>
          <a:bodyPr/>
          <a:lstStyle/>
          <a:p>
            <a:r>
              <a:rPr lang="ru-RU" dirty="0" smtClean="0"/>
              <a:t>На </a:t>
            </a:r>
            <a:r>
              <a:rPr lang="ru-RU" dirty="0"/>
              <a:t>кого </a:t>
            </a:r>
            <a:r>
              <a:rPr lang="ru-RU" dirty="0" smtClean="0"/>
              <a:t>схожа цифра 2?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Пливе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лебідь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у ставку,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Вигнув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шию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він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тонку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None/>
            </a:pP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Хвостик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вгору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припідняв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None/>
            </a:pP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Цифру 2 нам показав.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61" y="1600200"/>
            <a:ext cx="3625877" cy="4525963"/>
          </a:xfrm>
        </p:spPr>
      </p:pic>
    </p:spTree>
    <p:extLst>
      <p:ext uri="{BB962C8B-B14F-4D97-AF65-F5344CB8AC3E}">
        <p14:creationId xmlns:p14="http://schemas.microsoft.com/office/powerpoint/2010/main" val="6340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Робота з </a:t>
            </a:r>
            <a:r>
              <a:rPr lang="ru-RU" dirty="0" err="1"/>
              <a:t>набірним</a:t>
            </a:r>
            <a:r>
              <a:rPr lang="ru-RU" dirty="0"/>
              <a:t> полотном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</a:t>
            </a:r>
            <a:r>
              <a:rPr lang="ru-RU" dirty="0" err="1"/>
              <a:t>лісі</a:t>
            </a:r>
            <a:r>
              <a:rPr lang="ru-RU" dirty="0"/>
              <a:t> </a:t>
            </a:r>
            <a:r>
              <a:rPr lang="ru-RU" dirty="0" err="1"/>
              <a:t>білочка</a:t>
            </a:r>
            <a:r>
              <a:rPr lang="ru-RU" dirty="0"/>
              <a:t> жила і грибок нам принесла.</a:t>
            </a:r>
          </a:p>
          <a:p>
            <a:pPr marL="0" indent="0">
              <a:buNone/>
            </a:pPr>
            <a:r>
              <a:rPr lang="ru-RU" dirty="0"/>
              <a:t>А за нею </a:t>
            </a:r>
            <a:r>
              <a:rPr lang="ru-RU" dirty="0" err="1"/>
              <a:t>їжачок</a:t>
            </a:r>
            <a:r>
              <a:rPr lang="ru-RU" dirty="0"/>
              <a:t>, </a:t>
            </a:r>
            <a:r>
              <a:rPr lang="ru-RU" dirty="0" err="1"/>
              <a:t>теж</a:t>
            </a:r>
            <a:r>
              <a:rPr lang="ru-RU" dirty="0"/>
              <a:t> </a:t>
            </a:r>
            <a:r>
              <a:rPr lang="ru-RU" dirty="0" err="1"/>
              <a:t>приніс</a:t>
            </a:r>
            <a:r>
              <a:rPr lang="ru-RU" dirty="0"/>
              <a:t> один грибок.</a:t>
            </a:r>
          </a:p>
          <a:p>
            <a:pPr marL="0" indent="0">
              <a:buNone/>
            </a:pPr>
            <a:r>
              <a:rPr lang="ru-RU" dirty="0"/>
              <a:t>—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отримали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 два?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764222"/>
            <a:ext cx="2592288" cy="291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03808"/>
            <a:ext cx="2160240" cy="1774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20" y="5632450"/>
            <a:ext cx="8486775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2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Робота в </a:t>
            </a:r>
            <a:r>
              <a:rPr lang="ru-RU" dirty="0" err="1">
                <a:effectLst/>
              </a:rPr>
              <a:t>зошиті</a:t>
            </a:r>
            <a:r>
              <a:rPr lang="ru-RU" dirty="0">
                <a:effectLst/>
              </a:rPr>
              <a:t>. </a:t>
            </a:r>
            <a:r>
              <a:rPr lang="ru-RU" dirty="0" smtClean="0">
                <a:effectLst/>
              </a:rPr>
              <a:t/>
            </a:r>
            <a:br>
              <a:rPr lang="ru-RU" dirty="0" smtClean="0">
                <a:effectLst/>
              </a:rPr>
            </a:br>
            <a:r>
              <a:rPr lang="ru-RU" dirty="0" err="1" smtClean="0">
                <a:effectLst/>
              </a:rPr>
              <a:t>Написання</a:t>
            </a:r>
            <a:r>
              <a:rPr lang="ru-RU" dirty="0" smtClean="0">
                <a:effectLst/>
              </a:rPr>
              <a:t> </a:t>
            </a:r>
            <a:r>
              <a:rPr lang="ru-RU" dirty="0" err="1">
                <a:effectLst/>
              </a:rPr>
              <a:t>цифри</a:t>
            </a:r>
            <a:r>
              <a:rPr lang="ru-RU" dirty="0">
                <a:effectLst/>
              </a:rPr>
              <a:t> 2</a:t>
            </a:r>
            <a:r>
              <a:rPr lang="ru-RU" dirty="0" smtClean="0">
                <a:effectLst/>
              </a:rPr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>
                <a:hlinkClick r:id="rId2" action="ppaction://hlinkfile"/>
              </a:rPr>
              <a:t>Переглянути</a:t>
            </a:r>
            <a:r>
              <a:rPr lang="ru-RU" dirty="0" smtClean="0">
                <a:hlinkClick r:id="rId2" action="ppaction://hlinkfile"/>
              </a:rPr>
              <a:t> </a:t>
            </a:r>
            <a:r>
              <a:rPr lang="ru-RU" dirty="0" err="1" smtClean="0">
                <a:hlinkClick r:id="rId2" action="ppaction://hlinkfile"/>
              </a:rPr>
              <a:t>відео</a:t>
            </a:r>
            <a:endParaRPr lang="ru-RU" dirty="0" smtClean="0"/>
          </a:p>
          <a:p>
            <a:r>
              <a:rPr lang="ru-RU" dirty="0" err="1" smtClean="0"/>
              <a:t>Пояснення</a:t>
            </a:r>
            <a:r>
              <a:rPr lang="ru-RU" dirty="0" smtClean="0"/>
              <a:t> </a:t>
            </a:r>
            <a:r>
              <a:rPr lang="ru-RU" dirty="0" err="1" smtClean="0"/>
              <a:t>вчителя</a:t>
            </a:r>
            <a:endParaRPr lang="ru-RU" dirty="0" smtClean="0"/>
          </a:p>
          <a:p>
            <a:r>
              <a:rPr lang="ru-RU" dirty="0" err="1" smtClean="0"/>
              <a:t>Написання</a:t>
            </a:r>
            <a:r>
              <a:rPr lang="ru-RU" dirty="0" smtClean="0"/>
              <a:t> </a:t>
            </a:r>
            <a:r>
              <a:rPr lang="ru-RU" dirty="0" err="1"/>
              <a:t>цифри</a:t>
            </a:r>
            <a:r>
              <a:rPr lang="ru-RU" dirty="0"/>
              <a:t> в </a:t>
            </a:r>
            <a:r>
              <a:rPr lang="ru-RU" dirty="0" err="1"/>
              <a:t>повітрі</a:t>
            </a:r>
            <a:r>
              <a:rPr lang="ru-RU" dirty="0"/>
              <a:t>.</a:t>
            </a:r>
          </a:p>
          <a:p>
            <a:r>
              <a:rPr lang="ru-RU" dirty="0" err="1" smtClean="0"/>
              <a:t>Написання</a:t>
            </a:r>
            <a:r>
              <a:rPr lang="ru-RU" dirty="0" smtClean="0"/>
              <a:t> </a:t>
            </a:r>
            <a:r>
              <a:rPr lang="ru-RU" dirty="0" err="1"/>
              <a:t>цифри</a:t>
            </a:r>
            <a:r>
              <a:rPr lang="ru-RU" dirty="0"/>
              <a:t> в </a:t>
            </a:r>
            <a:r>
              <a:rPr lang="ru-RU" dirty="0" err="1"/>
              <a:t>зошиті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82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Чому</a:t>
            </a:r>
            <a:r>
              <a:rPr lang="ru-RU" dirty="0"/>
              <a:t> </a:t>
            </a:r>
            <a:r>
              <a:rPr lang="ru-RU" dirty="0" err="1"/>
              <a:t>їжачок</a:t>
            </a:r>
            <a:r>
              <a:rPr lang="ru-RU" dirty="0"/>
              <a:t> </a:t>
            </a:r>
            <a:r>
              <a:rPr lang="ru-RU" dirty="0" err="1"/>
              <a:t>переміг</a:t>
            </a:r>
            <a:r>
              <a:rPr lang="ru-RU" dirty="0"/>
              <a:t> у </a:t>
            </a:r>
            <a:r>
              <a:rPr lang="ru-RU" dirty="0" err="1"/>
              <a:t>змаганні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340769"/>
            <a:ext cx="8579296" cy="1656184"/>
          </a:xfrm>
        </p:spPr>
        <p:txBody>
          <a:bodyPr/>
          <a:lstStyle/>
          <a:p>
            <a:r>
              <a:rPr lang="ru-RU" dirty="0" err="1" smtClean="0"/>
              <a:t>Розгляньте</a:t>
            </a:r>
            <a:r>
              <a:rPr lang="ru-RU" dirty="0" smtClean="0"/>
              <a:t> </a:t>
            </a:r>
            <a:r>
              <a:rPr lang="ru-RU" dirty="0" err="1"/>
              <a:t>малюнок</a:t>
            </a:r>
            <a:r>
              <a:rPr lang="ru-RU" dirty="0"/>
              <a:t>. До </a:t>
            </a:r>
            <a:r>
              <a:rPr lang="ru-RU" dirty="0" err="1"/>
              <a:t>якої</a:t>
            </a:r>
            <a:r>
              <a:rPr lang="ru-RU" dirty="0"/>
              <a:t> </a:t>
            </a:r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казки</a:t>
            </a:r>
            <a:r>
              <a:rPr lang="ru-RU" dirty="0"/>
              <a:t>? </a:t>
            </a:r>
            <a:r>
              <a:rPr lang="ru-RU" dirty="0" err="1"/>
              <a:t>Розкажіть</a:t>
            </a:r>
            <a:r>
              <a:rPr lang="ru-RU" dirty="0"/>
              <a:t> </a:t>
            </a:r>
            <a:r>
              <a:rPr lang="ru-RU" dirty="0" err="1"/>
              <a:t>її</a:t>
            </a:r>
            <a:r>
              <a:rPr lang="ru-RU" dirty="0" smtClean="0"/>
              <a:t>.</a:t>
            </a:r>
            <a:r>
              <a:rPr lang="ru-RU" dirty="0"/>
              <a:t> </a:t>
            </a:r>
            <a:r>
              <a:rPr lang="ru-RU" dirty="0" err="1"/>
              <a:t>Чому</a:t>
            </a:r>
            <a:r>
              <a:rPr lang="ru-RU" dirty="0"/>
              <a:t> </a:t>
            </a:r>
            <a:r>
              <a:rPr lang="ru-RU" dirty="0" err="1"/>
              <a:t>їжачок</a:t>
            </a:r>
            <a:r>
              <a:rPr lang="ru-RU" dirty="0"/>
              <a:t> </a:t>
            </a:r>
            <a:r>
              <a:rPr lang="ru-RU" dirty="0" err="1"/>
              <a:t>переміг</a:t>
            </a:r>
            <a:r>
              <a:rPr lang="ru-RU" dirty="0"/>
              <a:t> у </a:t>
            </a:r>
            <a:r>
              <a:rPr lang="ru-RU" dirty="0" err="1"/>
              <a:t>змаганні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7848872" cy="3663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1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Що</a:t>
            </a:r>
            <a:r>
              <a:rPr lang="ru-RU" dirty="0" smtClean="0"/>
              <a:t> ми </a:t>
            </a:r>
            <a:r>
              <a:rPr lang="ru-RU" dirty="0" err="1" smtClean="0"/>
              <a:t>вивчили</a:t>
            </a:r>
            <a:r>
              <a:rPr lang="ru-RU" dirty="0" smtClean="0"/>
              <a:t> на </a:t>
            </a:r>
            <a:r>
              <a:rPr lang="ru-RU" dirty="0" err="1" smtClean="0"/>
              <a:t>уроці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/>
          <a:lstStyle/>
          <a:p>
            <a:r>
              <a:rPr lang="ru-RU" dirty="0" err="1" smtClean="0"/>
              <a:t>Розгляньте</a:t>
            </a:r>
            <a:r>
              <a:rPr lang="ru-RU" dirty="0" smtClean="0"/>
              <a:t> </a:t>
            </a:r>
            <a:r>
              <a:rPr lang="ru-RU" dirty="0"/>
              <a:t>потяг.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новий</a:t>
            </a:r>
            <a:r>
              <a:rPr lang="ru-RU" dirty="0"/>
              <a:t> </a:t>
            </a:r>
            <a:r>
              <a:rPr lang="ru-RU" dirty="0" err="1"/>
              <a:t>пасажир</a:t>
            </a:r>
            <a:r>
              <a:rPr lang="ru-RU" dirty="0"/>
              <a:t> у </a:t>
            </a:r>
            <a:r>
              <a:rPr lang="ru-RU" dirty="0" err="1"/>
              <a:t>ньому</a:t>
            </a:r>
            <a:r>
              <a:rPr lang="ru-RU" dirty="0"/>
              <a:t> </a:t>
            </a:r>
            <a:r>
              <a:rPr lang="ru-RU" dirty="0" err="1"/>
              <a:t>з’явився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18" y="2708920"/>
            <a:ext cx="879537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02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>
            <a:noAutofit/>
          </a:bodyPr>
          <a:lstStyle/>
          <a:p>
            <a:r>
              <a:rPr lang="ru-RU" sz="3200" dirty="0" err="1">
                <a:effectLst/>
              </a:rPr>
              <a:t>Назвіть</a:t>
            </a:r>
            <a:r>
              <a:rPr lang="ru-RU" sz="3200" dirty="0">
                <a:effectLst/>
              </a:rPr>
              <a:t> </a:t>
            </a:r>
            <a:r>
              <a:rPr lang="ru-RU" sz="3200" dirty="0" err="1">
                <a:effectLst/>
              </a:rPr>
              <a:t>усі</a:t>
            </a:r>
            <a:r>
              <a:rPr lang="ru-RU" sz="3200" dirty="0">
                <a:effectLst/>
              </a:rPr>
              <a:t> </a:t>
            </a:r>
            <a:r>
              <a:rPr lang="ru-RU" sz="3200" dirty="0" err="1">
                <a:effectLst/>
              </a:rPr>
              <a:t>предмети</a:t>
            </a:r>
            <a:r>
              <a:rPr lang="ru-RU" sz="3200" dirty="0">
                <a:effectLst/>
              </a:rPr>
              <a:t>. </a:t>
            </a:r>
            <a:r>
              <a:rPr lang="ru-RU" sz="3200" dirty="0" err="1">
                <a:effectLst/>
              </a:rPr>
              <a:t>Чого</a:t>
            </a:r>
            <a:r>
              <a:rPr lang="ru-RU" sz="3200" dirty="0">
                <a:effectLst/>
              </a:rPr>
              <a:t> один </a:t>
            </a:r>
            <a:r>
              <a:rPr lang="ru-RU" sz="3200" dirty="0" err="1">
                <a:effectLst/>
              </a:rPr>
              <a:t>чи</a:t>
            </a:r>
            <a:r>
              <a:rPr lang="ru-RU" sz="3200" dirty="0">
                <a:effectLst/>
              </a:rPr>
              <a:t> одна? </a:t>
            </a:r>
            <a:r>
              <a:rPr lang="ru-RU" sz="3200" dirty="0" err="1">
                <a:effectLst/>
              </a:rPr>
              <a:t>Чого</a:t>
            </a:r>
            <a:r>
              <a:rPr lang="ru-RU" sz="3200" dirty="0">
                <a:effectLst/>
              </a:rPr>
              <a:t> — по </a:t>
            </a:r>
            <a:r>
              <a:rPr lang="ru-RU" sz="3200" dirty="0" err="1">
                <a:effectLst/>
              </a:rPr>
              <a:t>двоє</a:t>
            </a:r>
            <a:r>
              <a:rPr lang="ru-RU" sz="3200" dirty="0">
                <a:effectLst/>
              </a:rPr>
              <a:t>? </a:t>
            </a:r>
            <a:r>
              <a:rPr lang="ru-RU" sz="3200" dirty="0" err="1">
                <a:effectLst/>
              </a:rPr>
              <a:t>Що</a:t>
            </a:r>
            <a:r>
              <a:rPr lang="ru-RU" sz="3200" dirty="0">
                <a:effectLst/>
              </a:rPr>
              <a:t> </a:t>
            </a:r>
            <a:r>
              <a:rPr lang="ru-RU" sz="3200" dirty="0" err="1">
                <a:effectLst/>
              </a:rPr>
              <a:t>зайве</a:t>
            </a:r>
            <a:r>
              <a:rPr lang="ru-RU" sz="3200" dirty="0">
                <a:effectLst/>
              </a:rPr>
              <a:t> на </a:t>
            </a:r>
            <a:r>
              <a:rPr lang="ru-RU" sz="3200" dirty="0" err="1">
                <a:effectLst/>
              </a:rPr>
              <a:t>малюнку</a:t>
            </a:r>
            <a:r>
              <a:rPr lang="ru-RU" sz="3200" dirty="0">
                <a:effectLst/>
              </a:rPr>
              <a:t>? </a:t>
            </a:r>
            <a:r>
              <a:rPr lang="ru-RU" sz="3200" dirty="0" err="1">
                <a:effectLst/>
              </a:rPr>
              <a:t>Чому</a:t>
            </a:r>
            <a:r>
              <a:rPr lang="ru-RU" sz="3200" dirty="0">
                <a:effectLst/>
              </a:rPr>
              <a:t>?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758053" cy="470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153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51304" cy="1143000"/>
          </a:xfrm>
        </p:spPr>
        <p:txBody>
          <a:bodyPr>
            <a:noAutofit/>
          </a:bodyPr>
          <a:lstStyle/>
          <a:p>
            <a:r>
              <a:rPr lang="ru-RU" sz="2800" dirty="0" err="1"/>
              <a:t>Розкажіть</a:t>
            </a:r>
            <a:r>
              <a:rPr lang="ru-RU" sz="2800" dirty="0"/>
              <a:t>, кого і </a:t>
            </a:r>
            <a:r>
              <a:rPr lang="ru-RU" sz="2800" dirty="0" err="1"/>
              <a:t>що</a:t>
            </a:r>
            <a:r>
              <a:rPr lang="ru-RU" sz="2800" dirty="0"/>
              <a:t> </a:t>
            </a:r>
            <a:r>
              <a:rPr lang="ru-RU" sz="2800" dirty="0" err="1"/>
              <a:t>ви</a:t>
            </a:r>
            <a:r>
              <a:rPr lang="ru-RU" sz="2800" dirty="0"/>
              <a:t> </a:t>
            </a:r>
            <a:r>
              <a:rPr lang="ru-RU" sz="2800" dirty="0" err="1"/>
              <a:t>бачите</a:t>
            </a:r>
            <a:r>
              <a:rPr lang="ru-RU" sz="2800" dirty="0"/>
              <a:t> на </a:t>
            </a:r>
            <a:r>
              <a:rPr lang="ru-RU" sz="2800" dirty="0" err="1"/>
              <a:t>малюнку</a:t>
            </a:r>
            <a:r>
              <a:rPr lang="ru-RU" sz="2800" dirty="0"/>
              <a:t>.</a:t>
            </a:r>
            <a:br>
              <a:rPr lang="ru-RU" sz="2800" dirty="0"/>
            </a:br>
            <a:r>
              <a:rPr lang="ru-RU" sz="2800" dirty="0" smtClean="0"/>
              <a:t>Де на </a:t>
            </a:r>
            <a:r>
              <a:rPr lang="ru-RU" sz="2800" dirty="0" err="1"/>
              <a:t>малюнку</a:t>
            </a:r>
            <a:r>
              <a:rPr lang="ru-RU" sz="2800" dirty="0"/>
              <a:t> </a:t>
            </a:r>
            <a:r>
              <a:rPr lang="ru-RU" sz="2800" dirty="0" err="1"/>
              <a:t>заховалися</a:t>
            </a:r>
            <a:r>
              <a:rPr lang="ru-RU" sz="2800" dirty="0"/>
              <a:t> </a:t>
            </a:r>
            <a:r>
              <a:rPr lang="ru-RU" sz="2800" dirty="0" err="1"/>
              <a:t>цифри</a:t>
            </a:r>
            <a:r>
              <a:rPr lang="ru-RU" sz="2800" dirty="0"/>
              <a:t> 1? А </a:t>
            </a:r>
            <a:r>
              <a:rPr lang="ru-RU" sz="2800" dirty="0" err="1"/>
              <a:t>цифри</a:t>
            </a:r>
            <a:r>
              <a:rPr lang="ru-RU" sz="2800" dirty="0"/>
              <a:t> 2</a:t>
            </a:r>
            <a:r>
              <a:rPr lang="ru-RU" sz="2800" dirty="0" smtClean="0"/>
              <a:t>?</a:t>
            </a:r>
            <a:endParaRPr lang="ru-RU" sz="28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640960" cy="384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8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3068960"/>
            <a:ext cx="7772400" cy="1362075"/>
          </a:xfrm>
        </p:spPr>
        <p:txBody>
          <a:bodyPr>
            <a:noAutofit/>
          </a:bodyPr>
          <a:lstStyle/>
          <a:p>
            <a:pPr lvl="0"/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Точка,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Прямі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лінії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вертикальні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горизонтальні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похилі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 Крива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Ламана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Замкнена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незамкнена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лінії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Утворення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множин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11560" y="1556792"/>
            <a:ext cx="7772400" cy="1500187"/>
          </a:xfrm>
        </p:spPr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Логічна задача. Порівняйте.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190" y="1412776"/>
            <a:ext cx="8579297" cy="1136646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лесі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жовтий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олівець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коротший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синій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а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синій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коротший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червоний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Який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олівець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довший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жовтий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червоний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endPara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Який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олівець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найкоротший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4" b="39247"/>
          <a:stretch/>
        </p:blipFill>
        <p:spPr bwMode="auto">
          <a:xfrm rot="16200000">
            <a:off x="1814354" y="4837546"/>
            <a:ext cx="2171700" cy="91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73"/>
          <a:stretch/>
        </p:blipFill>
        <p:spPr bwMode="auto">
          <a:xfrm rot="16200000">
            <a:off x="-63895" y="3944516"/>
            <a:ext cx="388843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18"/>
          <a:stretch/>
        </p:blipFill>
        <p:spPr bwMode="auto">
          <a:xfrm rot="16200000">
            <a:off x="2329014" y="4315294"/>
            <a:ext cx="3168352" cy="98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39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Ознайомлення</a:t>
            </a:r>
            <a:r>
              <a:rPr lang="ru-RU" dirty="0">
                <a:effectLst/>
              </a:rPr>
              <a:t> з монетами </a:t>
            </a:r>
            <a:r>
              <a:rPr lang="ru-RU" dirty="0" err="1">
                <a:effectLst/>
              </a:rPr>
              <a:t>вартістю</a:t>
            </a:r>
            <a:r>
              <a:rPr lang="ru-RU" dirty="0">
                <a:effectLst/>
              </a:rPr>
              <a:t> 1 к., 2 к.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" y="1700808"/>
            <a:ext cx="4896544" cy="2448272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52" y="4149080"/>
            <a:ext cx="5070048" cy="253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6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err="1">
                <a:effectLst/>
              </a:rPr>
              <a:t>Гра</a:t>
            </a:r>
            <a:r>
              <a:rPr lang="ru-RU" sz="3200" dirty="0">
                <a:effectLst/>
              </a:rPr>
              <a:t> «Дивись не </a:t>
            </a:r>
            <a:r>
              <a:rPr lang="ru-RU" sz="3200" dirty="0" err="1">
                <a:effectLst/>
              </a:rPr>
              <a:t>позіхай</a:t>
            </a:r>
            <a:r>
              <a:rPr lang="ru-RU" sz="3200" dirty="0">
                <a:effectLst/>
              </a:rPr>
              <a:t>, </a:t>
            </a:r>
            <a:r>
              <a:rPr lang="ru-RU" sz="3200" dirty="0" err="1">
                <a:effectLst/>
              </a:rPr>
              <a:t>кількість</a:t>
            </a:r>
            <a:r>
              <a:rPr lang="ru-RU" sz="3200" dirty="0">
                <a:effectLst/>
              </a:rPr>
              <a:t> </a:t>
            </a:r>
            <a:r>
              <a:rPr lang="ru-RU" sz="3200" dirty="0" err="1">
                <a:effectLst/>
              </a:rPr>
              <a:t>предметів</a:t>
            </a:r>
            <a:r>
              <a:rPr lang="ru-RU" sz="3200" dirty="0">
                <a:effectLst/>
              </a:rPr>
              <a:t> і цифру правильно </a:t>
            </a:r>
            <a:r>
              <a:rPr lang="ru-RU" sz="3200" dirty="0" err="1">
                <a:effectLst/>
              </a:rPr>
              <a:t>сполучай</a:t>
            </a:r>
            <a:r>
              <a:rPr lang="ru-RU" sz="3200" dirty="0">
                <a:effectLst/>
              </a:rPr>
              <a:t>» </a:t>
            </a:r>
            <a:endParaRPr lang="ru-RU" sz="32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3" y="1556792"/>
            <a:ext cx="1800200" cy="197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17511"/>
            <a:ext cx="1944216" cy="145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3075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47864" y="1556792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8064" y="1556792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93" y="3615413"/>
            <a:ext cx="1203002" cy="193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8"/>
          <a:stretch/>
        </p:blipFill>
        <p:spPr bwMode="auto">
          <a:xfrm>
            <a:off x="6444208" y="3429000"/>
            <a:ext cx="1847850" cy="185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4149080"/>
            <a:ext cx="1727534" cy="180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51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/>
              <a:t>Ми </a:t>
            </a:r>
            <a:r>
              <a:rPr lang="ru-RU" dirty="0" err="1"/>
              <a:t>рахували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Ми </a:t>
            </a:r>
            <a:r>
              <a:rPr lang="ru-RU" dirty="0"/>
              <a:t>писали?</a:t>
            </a:r>
          </a:p>
          <a:p>
            <a:r>
              <a:rPr lang="ru-RU" dirty="0" smtClean="0"/>
              <a:t> </a:t>
            </a:r>
            <a:r>
              <a:rPr lang="ru-RU" dirty="0"/>
              <a:t>Яку цифру </a:t>
            </a:r>
            <a:r>
              <a:rPr lang="ru-RU" dirty="0" err="1"/>
              <a:t>вивчали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712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Олексій</a:t>
            </a:r>
            <a:r>
              <a:rPr lang="ru-RU" dirty="0" smtClean="0"/>
              <a:t> </a:t>
            </a:r>
            <a:r>
              <a:rPr lang="ru-RU" dirty="0" err="1"/>
              <a:t>пішов</a:t>
            </a:r>
            <a:r>
              <a:rPr lang="ru-RU" dirty="0"/>
              <a:t> до </a:t>
            </a:r>
            <a:r>
              <a:rPr lang="ru-RU" dirty="0" err="1"/>
              <a:t>річки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І </a:t>
            </a:r>
            <a:r>
              <a:rPr lang="ru-RU" dirty="0" err="1"/>
              <a:t>впіймав</a:t>
            </a:r>
            <a:r>
              <a:rPr lang="ru-RU" dirty="0"/>
              <a:t> аж три плотвички.</a:t>
            </a:r>
          </a:p>
          <a:p>
            <a:pPr marL="0" indent="0">
              <a:buNone/>
            </a:pPr>
            <a:r>
              <a:rPr lang="ru-RU" dirty="0" err="1"/>
              <a:t>Кошеня</a:t>
            </a:r>
            <a:r>
              <a:rPr lang="ru-RU" dirty="0"/>
              <a:t> одну </a:t>
            </a:r>
            <a:r>
              <a:rPr lang="ru-RU" dirty="0" err="1"/>
              <a:t>вхопило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рибок</a:t>
            </a:r>
            <a:r>
              <a:rPr lang="ru-RU" dirty="0"/>
              <a:t> </a:t>
            </a:r>
            <a:r>
              <a:rPr lang="ru-RU" dirty="0" err="1"/>
              <a:t>залишилось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57375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149080"/>
            <a:ext cx="1994153" cy="132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2" y="4365104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39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«Яке число </a:t>
            </a:r>
            <a:r>
              <a:rPr lang="ru-RU" dirty="0" err="1"/>
              <a:t>пропущене</a:t>
            </a:r>
            <a:r>
              <a:rPr lang="ru-RU" dirty="0"/>
              <a:t>?»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596738"/>
            <a:ext cx="7618802" cy="1277194"/>
          </a:xfrm>
        </p:spPr>
        <p:txBody>
          <a:bodyPr/>
          <a:lstStyle/>
          <a:p>
            <a:pPr marL="0" indent="0">
              <a:buNone/>
            </a:pPr>
            <a:r>
              <a:rPr lang="uk-UA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Одне число загубилося. </a:t>
            </a:r>
            <a:r>
              <a:rPr lang="uk-UA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Уважненько</a:t>
            </a:r>
            <a:r>
              <a:rPr lang="uk-UA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слухайте і пропущене число називайте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7610143" y="1196752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376266" y="449230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7948771" y="2478920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6804248" y="3692395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580112" y="2873932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145761" y="3412052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563888" y="5084873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0" y="3573016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9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r>
              <a:rPr lang="ru-RU" dirty="0"/>
              <a:t>. «</a:t>
            </a:r>
            <a:r>
              <a:rPr lang="ru-RU" dirty="0" err="1"/>
              <a:t>Ланцюжок</a:t>
            </a:r>
            <a:r>
              <a:rPr lang="ru-RU" dirty="0"/>
              <a:t>»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389432"/>
              </p:ext>
            </p:extLst>
          </p:nvPr>
        </p:nvGraphicFramePr>
        <p:xfrm>
          <a:off x="1907704" y="1772816"/>
          <a:ext cx="5040560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611560" y="1340768"/>
            <a:ext cx="6561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/>
              <a:t>Допоможіть</a:t>
            </a:r>
            <a:r>
              <a:rPr lang="ru-RU" dirty="0" smtClean="0"/>
              <a:t> </a:t>
            </a:r>
            <a:r>
              <a:rPr lang="ru-RU" dirty="0" err="1" smtClean="0"/>
              <a:t>звірятам</a:t>
            </a:r>
            <a:r>
              <a:rPr lang="ru-RU" dirty="0" smtClean="0"/>
              <a:t> </a:t>
            </a:r>
            <a:r>
              <a:rPr lang="ru-RU" dirty="0" err="1" smtClean="0"/>
              <a:t>навчитися</a:t>
            </a:r>
            <a:r>
              <a:rPr lang="ru-RU" dirty="0" smtClean="0"/>
              <a:t> </a:t>
            </a:r>
            <a:r>
              <a:rPr lang="ru-RU" dirty="0" err="1" smtClean="0"/>
              <a:t>лічити</a:t>
            </a:r>
            <a:r>
              <a:rPr lang="ru-RU" dirty="0" smtClean="0"/>
              <a:t>. Пряма </a:t>
            </a:r>
            <a:r>
              <a:rPr lang="ru-RU" dirty="0"/>
              <a:t>і </a:t>
            </a:r>
            <a:r>
              <a:rPr lang="ru-RU" dirty="0" err="1"/>
              <a:t>зворотна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r>
              <a:rPr lang="ru-RU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70323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6734" r="7521" b="7616"/>
          <a:stretch/>
        </p:blipFill>
        <p:spPr bwMode="auto">
          <a:xfrm>
            <a:off x="4211960" y="188640"/>
            <a:ext cx="4932041" cy="647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Лічимо предмети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0939" y="603081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8116" y="6021285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7653" y="6040336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4815" y="602277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5888" y="6054318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289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t="6734" r="10243" b="7616"/>
          <a:stretch/>
        </p:blipFill>
        <p:spPr bwMode="auto">
          <a:xfrm>
            <a:off x="4067944" y="188640"/>
            <a:ext cx="5090121" cy="645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/>
          </a:bodyPr>
          <a:lstStyle/>
          <a:p>
            <a:r>
              <a:rPr lang="uk-UA" dirty="0" smtClean="0"/>
              <a:t>Лічимо рибки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4239" y="6055803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4208" y="6076338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9945" y="600966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91239" y="600013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5976" y="605580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151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t="7425" r="5631" b="8395"/>
          <a:stretch/>
        </p:blipFill>
        <p:spPr bwMode="auto">
          <a:xfrm>
            <a:off x="4211959" y="188639"/>
            <a:ext cx="4932041" cy="646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/>
          </a:bodyPr>
          <a:lstStyle/>
          <a:p>
            <a:r>
              <a:rPr lang="uk-UA" dirty="0" smtClean="0"/>
              <a:t>Лічимо птахів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5254" y="6023029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6216" y="6023029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09470" y="6000137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0432" y="605580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8645" y="6053704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644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Загадка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2260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Два </a:t>
            </a:r>
            <a:r>
              <a:rPr lang="ru-RU" dirty="0" err="1"/>
              <a:t>кінця</a:t>
            </a:r>
            <a:r>
              <a:rPr lang="ru-RU" dirty="0"/>
              <a:t>, два </a:t>
            </a:r>
            <a:r>
              <a:rPr lang="ru-RU" dirty="0" err="1"/>
              <a:t>кільця</a:t>
            </a:r>
            <a:r>
              <a:rPr lang="ru-RU" dirty="0"/>
              <a:t>, а </a:t>
            </a:r>
            <a:r>
              <a:rPr lang="ru-RU" dirty="0" err="1"/>
              <a:t>посередині</a:t>
            </a:r>
            <a:r>
              <a:rPr lang="ru-RU" dirty="0"/>
              <a:t> </a:t>
            </a:r>
            <a:r>
              <a:rPr lang="ru-RU" dirty="0" err="1"/>
              <a:t>цвях</a:t>
            </a:r>
            <a:r>
              <a:rPr lang="ru-RU" dirty="0"/>
              <a:t>. 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 algn="r">
              <a:buNone/>
            </a:pPr>
            <a:r>
              <a:rPr lang="ru-RU" dirty="0"/>
              <a:t>Яке число </a:t>
            </a:r>
            <a:r>
              <a:rPr lang="ru-RU" dirty="0" err="1"/>
              <a:t>почули</a:t>
            </a:r>
            <a:r>
              <a:rPr lang="ru-RU" dirty="0"/>
              <a:t> в </a:t>
            </a:r>
            <a:r>
              <a:rPr lang="ru-RU" dirty="0" err="1"/>
              <a:t>загадці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556792"/>
            <a:ext cx="2549009" cy="43060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789040"/>
            <a:ext cx="2757686" cy="27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287</TotalTime>
  <Words>446</Words>
  <Application>Microsoft Office PowerPoint</Application>
  <PresentationFormat>Экран (4:3)</PresentationFormat>
  <Paragraphs>90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Academic_ID07</vt:lpstr>
      <vt:lpstr>Математика</vt:lpstr>
      <vt:lpstr>Точка, лінія. Прямі лінії (вертикальні, горизонтальні, похилі). Крива лінія. Ламана лінія. Замкнена і незамкнена лінії. Утворення множин</vt:lpstr>
      <vt:lpstr>Весела лічба</vt:lpstr>
      <vt:lpstr>Гра «Яке число пропущене?»</vt:lpstr>
      <vt:lpstr>Усна лічба. «Ланцюжок»</vt:lpstr>
      <vt:lpstr>Лічимо предмети</vt:lpstr>
      <vt:lpstr>Лічимо рибки</vt:lpstr>
      <vt:lpstr>Лічимо птахів</vt:lpstr>
      <vt:lpstr>Загадка</vt:lpstr>
      <vt:lpstr>Число два</vt:lpstr>
      <vt:lpstr>Число два. Пара</vt:lpstr>
      <vt:lpstr>Бесіда за малюнком</vt:lpstr>
      <vt:lpstr>Ознайомлення з друкованою і рукописною цифрою 2</vt:lpstr>
      <vt:lpstr>Робота з набірним полотном</vt:lpstr>
      <vt:lpstr>Робота в зошиті.  Написання цифри 2.</vt:lpstr>
      <vt:lpstr>Чому їжачок переміг у змаганні?</vt:lpstr>
      <vt:lpstr>Що ми вивчили на уроці?</vt:lpstr>
      <vt:lpstr>Назвіть усі предмети. Чого один чи одна? Чого — по двоє? Що зайве на малюнку? Чому?</vt:lpstr>
      <vt:lpstr>Розкажіть, кого і що ви бачите на малюнку. Де на малюнку заховалися цифри 1? А цифри 2?</vt:lpstr>
      <vt:lpstr>Логічна задача. Порівняйте.</vt:lpstr>
      <vt:lpstr>Ознайомлення з монетами вартістю 1 к., 2 к.</vt:lpstr>
      <vt:lpstr>Гра «Дивись не позіхай, кількість предметів і цифру правильно сполучай» 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36</cp:revision>
  <dcterms:created xsi:type="dcterms:W3CDTF">2015-02-01T14:23:41Z</dcterms:created>
  <dcterms:modified xsi:type="dcterms:W3CDTF">2015-02-09T18:29:27Z</dcterms:modified>
</cp:coreProperties>
</file>